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309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31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2847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8172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029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4487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0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161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227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357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188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855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343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590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686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711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4FBE5-DDBE-4E1F-AD78-178A31FB2D5B}" type="datetimeFigureOut">
              <a:rPr lang="hu-HU" smtClean="0"/>
              <a:t>2024. 03. 22.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5A788C-CA6F-4467-B6BC-5FE0C2EEF65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372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824DB-87B1-4326-A4DB-9663A2596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 számítógép fejlődése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95F785-C1BC-41B0-BC9F-68475BB03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Készítette: Farkas Szilárd</a:t>
            </a:r>
          </a:p>
        </p:txBody>
      </p:sp>
    </p:spTree>
    <p:extLst>
      <p:ext uri="{BB962C8B-B14F-4D97-AF65-F5344CB8AC3E}">
        <p14:creationId xmlns:p14="http://schemas.microsoft.com/office/powerpoint/2010/main" val="5058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1A433F-EB1F-40A7-945D-EDC1C13E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9E2DA0-0929-46BE-BCF3-203B03AD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Készítette: Farkas Szilárd</a:t>
            </a:r>
          </a:p>
          <a:p>
            <a:endParaRPr lang="hu-HU" dirty="0"/>
          </a:p>
          <a:p>
            <a:r>
              <a:rPr lang="hu-HU" dirty="0"/>
              <a:t>Források:</a:t>
            </a:r>
          </a:p>
          <a:p>
            <a:pPr lvl="1"/>
            <a:r>
              <a:rPr lang="hu-HU" dirty="0" err="1"/>
              <a:t>ChatGPT</a:t>
            </a:r>
            <a:r>
              <a:rPr lang="hu-HU" dirty="0"/>
              <a:t> 3.5</a:t>
            </a:r>
          </a:p>
          <a:p>
            <a:pPr lvl="1"/>
            <a:r>
              <a:rPr lang="hu-HU" dirty="0"/>
              <a:t>progmasters.hu</a:t>
            </a:r>
          </a:p>
          <a:p>
            <a:pPr lvl="1"/>
            <a:r>
              <a:rPr lang="hu-HU" dirty="0"/>
              <a:t>old.sztkai.hu</a:t>
            </a:r>
          </a:p>
          <a:p>
            <a:pPr lvl="1"/>
            <a:r>
              <a:rPr lang="hu-HU" dirty="0"/>
              <a:t>ibm.com</a:t>
            </a:r>
          </a:p>
          <a:p>
            <a:pPr lvl="1"/>
            <a:r>
              <a:rPr lang="hu-HU" dirty="0"/>
              <a:t>muszaki-magazin.hu</a:t>
            </a:r>
          </a:p>
        </p:txBody>
      </p:sp>
    </p:spTree>
    <p:extLst>
      <p:ext uri="{BB962C8B-B14F-4D97-AF65-F5344CB8AC3E}">
        <p14:creationId xmlns:p14="http://schemas.microsoft.com/office/powerpoint/2010/main" val="1497248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392D49-43B4-4643-AEC1-A7561987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Számítógép Kezdeti Napjai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396459-FDC8-4DC8-96E1-6DA516F57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első számítógépek koncepciói a 19. század vége felé jelentek meg, például Charles </a:t>
            </a:r>
            <a:r>
              <a:rPr lang="hu-HU" dirty="0" err="1"/>
              <a:t>Babbage</a:t>
            </a:r>
            <a:r>
              <a:rPr lang="hu-HU" dirty="0"/>
              <a:t> </a:t>
            </a:r>
            <a:r>
              <a:rPr lang="hu-HU" dirty="0" err="1"/>
              <a:t>Analytical</a:t>
            </a:r>
            <a:r>
              <a:rPr lang="hu-HU" dirty="0"/>
              <a:t> </a:t>
            </a:r>
            <a:r>
              <a:rPr lang="hu-HU" dirty="0" err="1"/>
              <a:t>Engine</a:t>
            </a:r>
            <a:r>
              <a:rPr lang="hu-HU" dirty="0"/>
              <a:t> tervei.</a:t>
            </a:r>
          </a:p>
          <a:p>
            <a:endParaRPr lang="hu-HU" dirty="0"/>
          </a:p>
          <a:p>
            <a:r>
              <a:rPr lang="hu-HU" dirty="0"/>
              <a:t>A valódi számítógépek azonban csak a 20. század elején jelentek meg, leginkább a mechanikus számítógépek formájában.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E0AC73C-1517-479D-B533-C5FE4162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62" y="4182099"/>
            <a:ext cx="4044080" cy="21524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77193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15B37-DDE4-4B06-95D9-89FD3B35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Elektronikus Számítógépek Megjelenése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19037D-7BDE-4B6E-B0DD-6988481D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1940-es években az elektronikus számítógépek forradalma kezdődött meg.</a:t>
            </a:r>
          </a:p>
          <a:p>
            <a:endParaRPr lang="hu-HU" dirty="0"/>
          </a:p>
          <a:p>
            <a:r>
              <a:rPr lang="hu-HU" dirty="0"/>
              <a:t>Az ENIAC (</a:t>
            </a:r>
            <a:r>
              <a:rPr lang="hu-HU" dirty="0" err="1"/>
              <a:t>Electronic</a:t>
            </a:r>
            <a:r>
              <a:rPr lang="hu-HU" dirty="0"/>
              <a:t> </a:t>
            </a:r>
            <a:r>
              <a:rPr lang="hu-HU" dirty="0" err="1"/>
              <a:t>Numerical</a:t>
            </a:r>
            <a:r>
              <a:rPr lang="hu-HU" dirty="0"/>
              <a:t> </a:t>
            </a:r>
            <a:r>
              <a:rPr lang="hu-HU" dirty="0" err="1"/>
              <a:t>Integrator</a:t>
            </a:r>
            <a:r>
              <a:rPr lang="hu-HU" dirty="0"/>
              <a:t> and Computer) volt az első nagy teljesítményű elektronikus számítógép, amely 1946-ban épült meg az Egyesült Államokban.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2E0E922-9C07-4F2B-BB0A-332139BD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87" y="3987384"/>
            <a:ext cx="3264179" cy="2413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910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A4B551-4A75-49FB-8DAF-D9E11A56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Fejlődése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3E1A14-43A3-4DC9-9DE0-5D30DB48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ARPANET (Advanced Research </a:t>
            </a:r>
            <a:r>
              <a:rPr lang="hu-HU" dirty="0" err="1"/>
              <a:t>Projects</a:t>
            </a:r>
            <a:r>
              <a:rPr lang="hu-HU" dirty="0"/>
              <a:t> </a:t>
            </a:r>
            <a:r>
              <a:rPr lang="hu-HU" dirty="0" err="1"/>
              <a:t>Agency</a:t>
            </a:r>
            <a:r>
              <a:rPr lang="hu-HU" dirty="0"/>
              <a:t> Network) megjelenése az 1960-as években indította el az internetes kommunikáció korszakát.</a:t>
            </a:r>
          </a:p>
          <a:p>
            <a:endParaRPr lang="hu-HU" dirty="0"/>
          </a:p>
          <a:p>
            <a:r>
              <a:rPr lang="hu-HU" dirty="0"/>
              <a:t>Az internet elterjedése és publikus elérhetősége a 1990-es évek elején megnyitotta az információ áramlásának új lehetőségeit.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5E8672C-007F-438B-8B6E-ED9FAFFB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97" y="3857625"/>
            <a:ext cx="4876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05E67F-D6E4-4ECC-9909-D1B7B094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Számítógépek Miniatürizálása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C1F0E9-0E3C-4F60-9F8C-E05111225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1980-as években és azután a számítógépek egyre kisebbek és könnyebbek lettek.</a:t>
            </a:r>
          </a:p>
          <a:p>
            <a:endParaRPr lang="hu-HU" dirty="0"/>
          </a:p>
          <a:p>
            <a:r>
              <a:rPr lang="hu-HU" dirty="0"/>
              <a:t>A laptopok és a mobiltelefonok elterjedése a számítástechnika minden területén forradalmi változásokat hozott.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9ADF58D-A1F9-45D0-A633-2B201887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13200"/>
            <a:ext cx="5881142" cy="24504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35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6D25F0-6367-49AE-895E-6367EEC9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Számítógépek Sebességének Növekedése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7D0A55-BEAC-411C-A139-336194D57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Moore-törvény: Gordon Moore megfigyelte, hogy a tranzisztorok száma a processzorokban exponenciálisan nő.</a:t>
            </a:r>
          </a:p>
          <a:p>
            <a:endParaRPr lang="hu-HU" dirty="0"/>
          </a:p>
          <a:p>
            <a:r>
              <a:rPr lang="hu-HU" dirty="0"/>
              <a:t>A processzorok sebessége és teljesítménye folyamatosan nő, ami lehetővé teszi az egyre összetettebb számításokat és alkalmazásokat.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A130914-3E75-43A0-A932-E0CF0BE9E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09" y="4691922"/>
            <a:ext cx="2021045" cy="1778520"/>
          </a:xfrm>
          <a:prstGeom prst="rect">
            <a:avLst/>
          </a:prstGeom>
          <a:ln w="1905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160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6D030-37BA-4398-A235-45265649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Felhőalapú Számítás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D4C605-1E79-40CB-BE04-3F8F6967E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felhőalapú számítás lehetővé teszi a számítási erőforrások elérését az interneten keresztül.</a:t>
            </a:r>
          </a:p>
          <a:p>
            <a:endParaRPr lang="hu-HU" dirty="0"/>
          </a:p>
          <a:p>
            <a:r>
              <a:rPr lang="hu-HU" dirty="0"/>
              <a:t>Rugalmas és skálázható számítási lehetőségeket biztosít, ami a vállalatok és az egyéni felhasználók számára is előnyös.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A174C9E-00D3-4136-A23A-1372ACD2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11" y="3837481"/>
            <a:ext cx="3727555" cy="27956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404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F84462-87F7-4ABA-BF22-1ACEA1BA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Mesterséges Intelligencia és Számítógépi Látás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0DCFAA-FE09-42AA-92C4-9F058A883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gépi tanulás és a neurális hálózatok fejlődése forradalmasítja a számítógépes intelligenciát.</a:t>
            </a:r>
          </a:p>
          <a:p>
            <a:endParaRPr lang="hu-HU" dirty="0"/>
          </a:p>
          <a:p>
            <a:r>
              <a:rPr lang="hu-HU" dirty="0"/>
              <a:t>Az AI alkalmazásai közé tartozik a számítógépes látás, a beszédfelismerés, a gépi fordítás és még sok más terület.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2BDEF-079E-4D15-A214-738CFDB4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00975"/>
            <a:ext cx="5686269" cy="2272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2D171E-16EB-4D4C-AF16-097A05F1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Számítógépek és a Kvantumtechnológia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709F49-A784-4BF8-9A29-7372FA4E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kvantumszámítógépek ígérete a hagyományos számítógépek sebességét meghaladó teljesítményről szól.</a:t>
            </a:r>
          </a:p>
          <a:p>
            <a:endParaRPr lang="hu-HU" dirty="0"/>
          </a:p>
          <a:p>
            <a:r>
              <a:rPr lang="hu-HU" dirty="0"/>
              <a:t>Bár még mindig fejlesztés alatt állnak, a kvantumszámítógépek hatalmas potenciállal bírnak a különböző területeken, például a kriptográfiában és a gyógyszerkutatásban.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688B989-56DC-47EB-BDA4-694EBDCC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44" y="4006252"/>
            <a:ext cx="4232535" cy="2565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3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330</Words>
  <Application>Microsoft Office PowerPoint</Application>
  <PresentationFormat>Szélesvásznú</PresentationFormat>
  <Paragraphs>43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Dimenzió</vt:lpstr>
      <vt:lpstr>A számítógép fejlődése</vt:lpstr>
      <vt:lpstr>A Számítógép Kezdeti Napjai</vt:lpstr>
      <vt:lpstr>Elektronikus Számítógépek Megjelenése</vt:lpstr>
      <vt:lpstr>Az Internet Fejlődése</vt:lpstr>
      <vt:lpstr>Számítógépek Miniatürizálása</vt:lpstr>
      <vt:lpstr>Számítógépek Sebességének Növekedése</vt:lpstr>
      <vt:lpstr>A Felhőalapú Számítás</vt:lpstr>
      <vt:lpstr>Mesterséges Intelligencia és Számítógépi Látás</vt:lpstr>
      <vt:lpstr>Számítógépek és a Kvantumtechnológia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számítógép fejlődése</dc:title>
  <dc:creator>Farkas Szilárd</dc:creator>
  <cp:lastModifiedBy>Farkas Szilárd</cp:lastModifiedBy>
  <cp:revision>8</cp:revision>
  <dcterms:created xsi:type="dcterms:W3CDTF">2024-03-22T09:47:02Z</dcterms:created>
  <dcterms:modified xsi:type="dcterms:W3CDTF">2024-03-22T10:52:33Z</dcterms:modified>
</cp:coreProperties>
</file>